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Корнилова Дарья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Республиканской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конференции исследовательских краеведческих работ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Жить, помня о корнях своих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...»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 «ТОПОНИМИКА»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Светлана Анатольевна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780" y="6372200"/>
            <a:ext cx="1122388" cy="11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220</TotalTime>
  <Words>46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27</cp:revision>
  <dcterms:created xsi:type="dcterms:W3CDTF">2021-04-28T10:57:26Z</dcterms:created>
  <dcterms:modified xsi:type="dcterms:W3CDTF">2022-03-28T13:12:52Z</dcterms:modified>
</cp:coreProperties>
</file>